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6858000" cy="9144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Happy Monkey" panose="02000500000000020004" pitchFamily="2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4BA"/>
    <a:srgbClr val="F1C232"/>
    <a:srgbClr val="EC8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43FE0C-9C61-B14F-B808-CE020D4AA6C2}" v="11" dt="2023-08-09T21:37:24.251"/>
  </p1510:revLst>
</p1510:revInfo>
</file>

<file path=ppt/tableStyles.xml><?xml version="1.0" encoding="utf-8"?>
<a:tblStyleLst xmlns:a="http://schemas.openxmlformats.org/drawingml/2006/main" def="{2E56298A-4F25-4323-B225-B20CF63794A1}">
  <a:tblStyle styleId="{2E56298A-4F25-4323-B225-B20CF63794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61"/>
    <p:restoredTop sz="94643"/>
  </p:normalViewPr>
  <p:slideViewPr>
    <p:cSldViewPr snapToGrid="0">
      <p:cViewPr varScale="1">
        <p:scale>
          <a:sx n="79" d="100"/>
          <a:sy n="79" d="100"/>
        </p:scale>
        <p:origin x="2264" y="1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9440" y="0"/>
            <a:ext cx="1293243" cy="125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83669" y="-1"/>
            <a:ext cx="1245319" cy="12597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6" name="Google Shape;86;p13"/>
          <p:cNvGraphicFramePr/>
          <p:nvPr>
            <p:extLst>
              <p:ext uri="{D42A27DB-BD31-4B8C-83A1-F6EECF244321}">
                <p14:modId xmlns:p14="http://schemas.microsoft.com/office/powerpoint/2010/main" val="3776634120"/>
              </p:ext>
            </p:extLst>
          </p:nvPr>
        </p:nvGraphicFramePr>
        <p:xfrm>
          <a:off x="174812" y="1284790"/>
          <a:ext cx="6508375" cy="7775768"/>
        </p:xfrm>
        <a:graphic>
          <a:graphicData uri="http://schemas.openxmlformats.org/drawingml/2006/table">
            <a:tbl>
              <a:tblPr>
                <a:noFill/>
                <a:tableStyleId>{2E56298A-4F25-4323-B225-B20CF63794A1}</a:tableStyleId>
              </a:tblPr>
              <a:tblGrid>
                <a:gridCol w="1728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37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latin typeface="Happy Monkey"/>
                          <a:ea typeface="Happy Monkey"/>
                          <a:cs typeface="Happy Monkey"/>
                        </a:rPr>
                        <a:t>7:00-7:30</a:t>
                      </a:r>
                      <a:endParaRPr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  <a:sym typeface="Happy Monkey"/>
                        </a:rPr>
                        <a:t>Arrival </a:t>
                      </a: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  <a:sym typeface="Happy Monkey"/>
                        </a:rPr>
                        <a:t>(</a:t>
                      </a: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breakfast, morning work, announcements)</a:t>
                      </a:r>
                      <a:endParaRPr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5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7:30-7:45</a:t>
                      </a:r>
                      <a:endParaRPr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Community Circle/Drop Everything &amp; Read (school wide)</a:t>
                      </a:r>
                      <a:endParaRPr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17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7:50-9:25</a:t>
                      </a:r>
                      <a:endParaRPr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</a:rPr>
                        <a:t>CKLA Skills</a:t>
                      </a:r>
                      <a:endParaRPr lang="en-US" dirty="0"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5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9:25-9:55</a:t>
                      </a:r>
                      <a:endParaRPr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Happy Monkey"/>
                          <a:ea typeface="Happy Monkey"/>
                          <a:cs typeface="Happy Monkey"/>
                        </a:rPr>
                        <a:t>Literacy IE/Small Groups</a:t>
                      </a: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Happy Monkey"/>
                          <a:ea typeface="Happy Monkey"/>
                          <a:cs typeface="Happy Monkey"/>
                          <a:sym typeface="Happy Monkey"/>
                        </a:rPr>
                        <a:t>(Snack)</a:t>
                      </a:r>
                      <a:endParaRPr sz="1400" b="1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5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9:55-10:35</a:t>
                      </a:r>
                      <a:endParaRPr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Math</a:t>
                      </a:r>
                      <a:endParaRPr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0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10:35-11:00</a:t>
                      </a:r>
                      <a:endParaRPr lang="en-US"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Math IE/Small Groups</a:t>
                      </a:r>
                      <a:endParaRPr lang="en-US" sz="1400" b="1" i="0" u="none" strike="noStrike" noProof="0" dirty="0">
                        <a:solidFill>
                          <a:srgbClr val="000000"/>
                        </a:solidFill>
                        <a:latin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969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11:00-11:25</a:t>
                      </a:r>
                      <a:endParaRPr lang="en-US"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latin typeface="Happy Monkey"/>
                        </a:rPr>
                        <a:t>Lunch</a:t>
                      </a:r>
                    </a:p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latin typeface="Happy Monkey"/>
                          <a:sym typeface="Happy Monkey"/>
                        </a:rPr>
                        <a:t>(11:30-11:45 IE/Bathroom Break)</a:t>
                      </a: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75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11:45-12:15</a:t>
                      </a:r>
                      <a:endParaRPr lang="en-US"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5F4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Happy Monkey"/>
                          <a:ea typeface="Happy Monkey"/>
                          <a:cs typeface="Happy Monkey"/>
                        </a:rPr>
                        <a:t>Recess</a:t>
                      </a:r>
                      <a:endParaRPr lang="en-US" sz="1400" b="1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5F4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8353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12:20-1:15</a:t>
                      </a:r>
                      <a:endParaRPr lang="en-US"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lang="en-US" sz="1400" b="1" dirty="0">
                        <a:solidFill>
                          <a:schemeClr val="dk1"/>
                        </a:solidFill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400" b="1" dirty="0">
                          <a:solidFill>
                            <a:schemeClr val="dk1"/>
                          </a:solidFill>
                          <a:latin typeface="Happy Monkey"/>
                          <a:ea typeface="Happy Monkey"/>
                          <a:cs typeface="Happy Monkey"/>
                          <a:sym typeface="Happy Monkey"/>
                        </a:rPr>
                        <a:t>CKLA Knowledge</a:t>
                      </a: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400" b="1" dirty="0">
                          <a:solidFill>
                            <a:schemeClr val="dk1"/>
                          </a:solidFill>
                          <a:latin typeface="Happy Monkey"/>
                          <a:ea typeface="Happy Monkey"/>
                          <a:cs typeface="Happy Monkey"/>
                          <a:sym typeface="Happy Monkey"/>
                        </a:rPr>
                        <a:t>(Science/Social Studies integrated)</a:t>
                      </a:r>
                      <a:endParaRPr lang="en-US" sz="1400" b="1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lang="en-US" sz="1400" b="1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564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1" u="none" strike="noStrike" cap="none" dirty="0">
                        <a:solidFill>
                          <a:srgbClr val="000000"/>
                        </a:solidFill>
                        <a:latin typeface="Happy Monkey"/>
                        <a:ea typeface="Happy Monkey"/>
                        <a:cs typeface="Happy Monkey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u="none" strike="noStrike" cap="none" dirty="0">
                          <a:solidFill>
                            <a:srgbClr val="000000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1:20-2:05</a:t>
                      </a:r>
                      <a:endParaRPr lang="en-US" sz="1400" u="none" strike="noStrike" cap="none" dirty="0"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1" u="none" strike="noStrike" cap="none" dirty="0">
                        <a:solidFill>
                          <a:srgbClr val="000000"/>
                        </a:solidFill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latin typeface="Happy Monkey"/>
                        </a:rPr>
                        <a:t>Special</a:t>
                      </a:r>
                    </a:p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latin typeface="Happy Monkey"/>
                        </a:rPr>
                        <a:t>M-Computer, T-PE, W-Library, Th-Music, F-Art</a:t>
                      </a:r>
                      <a:endParaRPr lang="en-US" sz="1400" b="1" i="0" u="none" strike="noStrike" noProof="0" dirty="0">
                        <a:solidFill>
                          <a:srgbClr val="000000"/>
                        </a:solidFill>
                        <a:latin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25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tx1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2:10</a:t>
                      </a:r>
                      <a:endParaRPr lang="en-US" sz="1400" u="none" strike="noStrike" cap="none" dirty="0">
                        <a:solidFill>
                          <a:schemeClr val="tx1"/>
                        </a:solidFill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appy Monkey"/>
                          <a:ea typeface="Happy Monkey"/>
                          <a:cs typeface="Happy Monkey"/>
                        </a:rPr>
                        <a:t>Dismissal</a:t>
                      </a:r>
                      <a:endParaRPr lang="en-US" sz="1400" dirty="0">
                        <a:solidFill>
                          <a:schemeClr val="tx1"/>
                        </a:solidFill>
                        <a:latin typeface="Happy Monkey"/>
                        <a:ea typeface="Happy Monkey"/>
                        <a:cs typeface="Happy Monkey"/>
                        <a:sym typeface="Happy Monkey"/>
                      </a:endParaRPr>
                    </a:p>
                  </a:txBody>
                  <a:tcPr marL="87425" marR="87425" marT="43725" marB="43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87" name="Google Shape;87;p13" descr="See the source 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6230" y="175626"/>
            <a:ext cx="3293891" cy="908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67c6fed3-fcee-47df-8ab7-a729063a5f26" xsi:nil="true"/>
    <FolderType xmlns="67c6fed3-fcee-47df-8ab7-a729063a5f26" xsi:nil="true"/>
    <IsNotebookLocked xmlns="67c6fed3-fcee-47df-8ab7-a729063a5f26" xsi:nil="true"/>
    <DefaultSectionNames xmlns="67c6fed3-fcee-47df-8ab7-a729063a5f26" xsi:nil="true"/>
    <Is_Collaboration_Space_Locked xmlns="67c6fed3-fcee-47df-8ab7-a729063a5f26" xsi:nil="true"/>
    <CultureName xmlns="67c6fed3-fcee-47df-8ab7-a729063a5f26" xsi:nil="true"/>
    <Owner xmlns="67c6fed3-fcee-47df-8ab7-a729063a5f26">
      <UserInfo>
        <DisplayName/>
        <AccountId xsi:nil="true"/>
        <AccountType/>
      </UserInfo>
    </Owner>
    <Distribution_Groups xmlns="67c6fed3-fcee-47df-8ab7-a729063a5f26" xsi:nil="true"/>
    <TeamsChannelId xmlns="67c6fed3-fcee-47df-8ab7-a729063a5f26" xsi:nil="true"/>
    <NotebookType xmlns="67c6fed3-fcee-47df-8ab7-a729063a5f26" xsi:nil="true"/>
    <AppVersion xmlns="67c6fed3-fcee-47df-8ab7-a729063a5f26" xsi:nil="true"/>
    <Templates xmlns="67c6fed3-fcee-47df-8ab7-a729063a5f26" xsi:nil="true"/>
    <Teachers xmlns="67c6fed3-fcee-47df-8ab7-a729063a5f26">
      <UserInfo>
        <DisplayName/>
        <AccountId xsi:nil="true"/>
        <AccountType/>
      </UserInfo>
    </Teachers>
    <Student_Groups xmlns="67c6fed3-fcee-47df-8ab7-a729063a5f26">
      <UserInfo>
        <DisplayName/>
        <AccountId xsi:nil="true"/>
        <AccountType/>
      </UserInfo>
    </Student_Groups>
    <Invited_Teachers xmlns="67c6fed3-fcee-47df-8ab7-a729063a5f26" xsi:nil="true"/>
    <Math_Settings xmlns="67c6fed3-fcee-47df-8ab7-a729063a5f26" xsi:nil="true"/>
    <Self_Registration_Enabled xmlns="67c6fed3-fcee-47df-8ab7-a729063a5f26" xsi:nil="true"/>
    <Students xmlns="67c6fed3-fcee-47df-8ab7-a729063a5f26">
      <UserInfo>
        <DisplayName/>
        <AccountId xsi:nil="true"/>
        <AccountType/>
      </UserInfo>
    </Students>
    <LMS_Mappings xmlns="67c6fed3-fcee-47df-8ab7-a729063a5f26" xsi:nil="true"/>
    <Invited_Students xmlns="67c6fed3-fcee-47df-8ab7-a729063a5f2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A2B1A3CC4ED8409475DBF0CB5DE259" ma:contentTypeVersion="33" ma:contentTypeDescription="Create a new document." ma:contentTypeScope="" ma:versionID="e9c34bbcc5237af4d6e5bc62714f8e34">
  <xsd:schema xmlns:xsd="http://www.w3.org/2001/XMLSchema" xmlns:xs="http://www.w3.org/2001/XMLSchema" xmlns:p="http://schemas.microsoft.com/office/2006/metadata/properties" xmlns:ns3="67c6fed3-fcee-47df-8ab7-a729063a5f26" xmlns:ns4="8e5c68a1-10ac-4d7b-8e95-d05f1975ca3c" targetNamespace="http://schemas.microsoft.com/office/2006/metadata/properties" ma:root="true" ma:fieldsID="5566fe01a9eb69c94b32b1acfbd1375a" ns3:_="" ns4:_="">
    <xsd:import namespace="67c6fed3-fcee-47df-8ab7-a729063a5f26"/>
    <xsd:import namespace="8e5c68a1-10ac-4d7b-8e95-d05f1975ca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6fed3-fcee-47df-8ab7-a729063a5f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2" nillable="true" ma:displayName="Math Settings" ma:internalName="Math_Settings">
      <xsd:simpleType>
        <xsd:restriction base="dms:Text"/>
      </xsd:simple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5c68a1-10ac-4d7b-8e95-d05f1975ca3c" elementFormDefault="qualified">
    <xsd:import namespace="http://schemas.microsoft.com/office/2006/documentManagement/types"/>
    <xsd:import namespace="http://schemas.microsoft.com/office/infopath/2007/PartnerControls"/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3C78F2-5B04-4088-96C0-E7A1389CB811}">
  <ds:schemaRefs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8e5c68a1-10ac-4d7b-8e95-d05f1975ca3c"/>
    <ds:schemaRef ds:uri="http://purl.org/dc/dcmitype/"/>
    <ds:schemaRef ds:uri="http://schemas.openxmlformats.org/package/2006/metadata/core-properties"/>
    <ds:schemaRef ds:uri="67c6fed3-fcee-47df-8ab7-a729063a5f26"/>
  </ds:schemaRefs>
</ds:datastoreItem>
</file>

<file path=customXml/itemProps2.xml><?xml version="1.0" encoding="utf-8"?>
<ds:datastoreItem xmlns:ds="http://schemas.openxmlformats.org/officeDocument/2006/customXml" ds:itemID="{09DDDE57-7F54-486A-8EB1-A6F3B7BD8B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C7256F-20C4-48B1-A1EE-BCEF7755E0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c6fed3-fcee-47df-8ab7-a729063a5f26"/>
    <ds:schemaRef ds:uri="8e5c68a1-10ac-4d7b-8e95-d05f1975ca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19683</TotalTime>
  <Words>76</Words>
  <Application>Microsoft Macintosh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Happy Monkey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Christa M</dc:creator>
  <cp:lastModifiedBy>Lewis, Christa M</cp:lastModifiedBy>
  <cp:revision>86</cp:revision>
  <cp:lastPrinted>2023-08-22T14:05:10Z</cp:lastPrinted>
  <dcterms:modified xsi:type="dcterms:W3CDTF">2023-09-07T14:15:29Z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0x0101003DA2B1A3CC4ED8409475DBF0CB5DE259</vt:lpwstr>
  </property>
</Properties>
</file>